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47991" autoAdjust="0"/>
  </p:normalViewPr>
  <p:slideViewPr>
    <p:cSldViewPr snapToGrid="0" snapToObjects="1">
      <p:cViewPr varScale="1">
        <p:scale>
          <a:sx n="37" d="100"/>
          <a:sy n="37" d="100"/>
        </p:scale>
        <p:origin x="3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https://www.govtech.com/education/higher-ed/ai-to-assist-nursing-students-with-clinical-simulatio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usa.edu/blog/ai-in-mental-health-innovations-transforming-behavioral-health/" TargetMode="External"/><Relationship Id="rId5" Type="http://schemas.openxmlformats.org/officeDocument/2006/relationships/hyperlink" Target="https://nursing.ucsf.edu/scienceofcaring/news/how-ucsf-experts-are-using-generative-ai-revolutionize-nursing-education" TargetMode="External"/><Relationship Id="rId4" Type="http://schemas.openxmlformats.org/officeDocument/2006/relationships/hyperlink" Target="https://www.nimh.nih.gov/health/statistics/mental-illne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931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 &amp; Mental Health: Equipping Nurse Educators for a New Era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2581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3rd Thursday with AI | Faculty Development Series | June 2025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275" y="4499015"/>
            <a:ext cx="1386126" cy="13861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6140291"/>
            <a:ext cx="49612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Chris Hickman, MSIS, BSEInstructor, UAB School of Nursing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07" y="4819055"/>
            <a:ext cx="1675924" cy="1675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Ethics &amp; Regulation: HIPAA, FERPA, and Beyond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 Protection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55567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Never input real patient details into non-HIPAA tools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3870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 clear about data use and storage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Critical Evaluation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54875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 how tools protect privacy and handle bias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Real-World Example: AI in the Classroom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674" y="3179088"/>
            <a:ext cx="33978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Pre-Simulation Chatbots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54674" y="3669506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interact as both nurse and patient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674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Reflection Process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54674" y="5030391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Compare AI and human interaction differences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674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Measured Results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54674" y="6391275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Reduced anxiety, better engagement in debriefings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660" y="766286"/>
            <a:ext cx="7726680" cy="1265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Best Practices: AI &amp; Mental Health in Nursing Education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8660" y="2335649"/>
            <a:ext cx="7726680" cy="5127665"/>
          </a:xfrm>
          <a:prstGeom prst="roundRect">
            <a:avLst>
              <a:gd name="adj" fmla="val 165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716280" y="2343269"/>
            <a:ext cx="7711440" cy="58209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18686" y="2472333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 with Literacy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78216" y="2472333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faculty development in AI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16280" y="2925366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18686" y="3054429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Integrate, Don't Isolate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778216" y="3054429"/>
            <a:ext cx="344709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Complement, not replace human instruction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716280" y="3831431"/>
            <a:ext cx="7711440" cy="9060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18686" y="3960495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Champion Equity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778216" y="3960495"/>
            <a:ext cx="344709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Select AI with diverse representation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716280" y="4737497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918686" y="4866561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Clarify Boundaries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4778216" y="4866561"/>
            <a:ext cx="344709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guidelines on academic integrity</a:t>
            </a:r>
            <a:endParaRPr lang="en-US" sz="1550" dirty="0"/>
          </a:p>
        </p:txBody>
      </p:sp>
      <p:sp>
        <p:nvSpPr>
          <p:cNvPr id="17" name="Shape 14"/>
          <p:cNvSpPr/>
          <p:nvPr/>
        </p:nvSpPr>
        <p:spPr>
          <a:xfrm>
            <a:off x="716280" y="5643563"/>
            <a:ext cx="7711440" cy="9060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18686" y="5772626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Center Empathy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4778216" y="5772626"/>
            <a:ext cx="344709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Nurses as advocates, not algorithm followers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716280" y="6549628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918686" y="6678692"/>
            <a:ext cx="344709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Evaluation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4778216" y="6678692"/>
            <a:ext cx="344709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Gather ongoing feedback on AI impact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34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Interactive Demonstrations: AI &amp; Mental Health in Action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8" y="3550563"/>
            <a:ext cx="2381607" cy="238160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37" y="3550563"/>
            <a:ext cx="2381607" cy="238160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395" y="3550563"/>
            <a:ext cx="2381607" cy="238160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633329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Three hands-on opportunities to experience AI tools with guided discussion on responsible use and critical thinking.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108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Looking Ahead: Empowering the Next Generation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3497580"/>
            <a:ext cx="30480" cy="370082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373749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3497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540085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3575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Stay Curious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406586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Embrace continuous learning about AI advances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512230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48823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92490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49602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Collaborate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545068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insights across nursing programs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650712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62672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309717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6345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Center Patients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683549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technology as tool, not focus of care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640" y="3409950"/>
            <a:ext cx="1341120" cy="14097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0925" y="741998"/>
            <a:ext cx="5221010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Next Steps</a:t>
            </a:r>
            <a:endParaRPr lang="en-US" sz="4100" dirty="0"/>
          </a:p>
        </p:txBody>
      </p:sp>
      <p:sp>
        <p:nvSpPr>
          <p:cNvPr id="5" name="Text 1"/>
          <p:cNvSpPr/>
          <p:nvPr/>
        </p:nvSpPr>
        <p:spPr>
          <a:xfrm>
            <a:off x="730925" y="1707832"/>
            <a:ext cx="7682151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Stay tuned for upcoming sessions in this series, where we'll delve deeper into specific AI tools and their applications in nursing education.</a:t>
            </a:r>
            <a:endParaRPr lang="en-US" sz="16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34" y="2610922"/>
            <a:ext cx="5708333" cy="430768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30925" y="7153513"/>
            <a:ext cx="7682151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Please scan the QR Code for a Survey Evaluation.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280" y="562689"/>
            <a:ext cx="5116354" cy="639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References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6280" y="1509117"/>
            <a:ext cx="7711440" cy="1309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Fitzpatrick, K. K., Darcy, A., &amp; Vierhile, M. (2022). Delivering cognitive behavior therapy to young adults with symptoms of depression and anxiety using a fully automated conversational agent (Woebot): A randomized controlled trial. </a:t>
            </a:r>
            <a:r>
              <a:rPr lang="en-US" sz="16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JMIR Mental Health, 9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(2), e23056.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16280" y="3048953"/>
            <a:ext cx="7711440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National Institute of Mental Health. (2024). Mental Illness. </a:t>
            </a:r>
            <a:r>
              <a:rPr lang="en-US" sz="160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https://www.nimh.nih.gov/health/statistics/mental-illness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16280" y="3933944"/>
            <a:ext cx="7711440" cy="1309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UCSF School of Nursing. (2025). How UCSF Experts are Using Generative AI to Revolutionize Nursing Education. </a:t>
            </a:r>
            <a:r>
              <a:rPr lang="en-US" sz="160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https://nursing.ucsf.edu/scienceofcaring/news/how-ucsf-experts-are-using-generative-ai-revolutionize-nursing-education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16280" y="5473779"/>
            <a:ext cx="7711440" cy="982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USAHS. (2024). AI in Mental Health: Transforming Care and Advancing Well-Being. </a:t>
            </a:r>
            <a:r>
              <a:rPr lang="en-US" sz="160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https://www.usa.edu/blog/ai-in-mental-health-innovations-transforming-behavioral-health/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16280" y="6686193"/>
            <a:ext cx="7711440" cy="982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GovTech. (2024). AI to Assist Nursing Students With Clinical Simulations. </a:t>
            </a:r>
            <a:r>
              <a:rPr lang="en-US" sz="160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https://www.govtech.com/education/higher-ed/ai-to-assist-nursing-students-with-clinical-simulations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680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Thank you!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170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3rd Thursday with AI | Faculty Development Series | June 2025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275" y="3790236"/>
            <a:ext cx="1386126" cy="13861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5431512"/>
            <a:ext cx="49612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Chris Hickman, MSIS, BSEInstructor, UAB School of Nursing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07" y="4110276"/>
            <a:ext cx="1675924" cy="1675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454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Why This Matters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107763"/>
            <a:ext cx="3636407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 in 5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94316" y="313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Mental Illness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629978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U.S. adults face mental illness annually; &lt;50% receive treatment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13684" y="2107763"/>
            <a:ext cx="3636526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32%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14330" y="313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Reduction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13684" y="3629978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Depression scores with AI chatbot interventions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53678" y="5036106"/>
            <a:ext cx="3636526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&lt;20%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323" y="60679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Programs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53678" y="6558320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Nursing programs include hands-on AI simulation in mental health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17434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Setting the Stage: AI in Mental Health Care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 as Amplifier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4693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Enhances human empathy, not replaces it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Rising Demand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5088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Provider shortages amid increasing needs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Reshaping Access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4981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24/7 support for those suffering in silence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9230" y="620673"/>
            <a:ext cx="7285553" cy="454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AI Technologies for Nursing Faculty</a:t>
            </a:r>
            <a:endParaRPr lang="en-US" sz="2850" dirty="0"/>
          </a:p>
        </p:txBody>
      </p:sp>
      <p:sp>
        <p:nvSpPr>
          <p:cNvPr id="4" name="Shape 1"/>
          <p:cNvSpPr/>
          <p:nvPr/>
        </p:nvSpPr>
        <p:spPr>
          <a:xfrm>
            <a:off x="509230" y="1293733"/>
            <a:ext cx="8125539" cy="1319213"/>
          </a:xfrm>
          <a:prstGeom prst="roundRect">
            <a:avLst>
              <a:gd name="adj" fmla="val 46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62345" y="1446848"/>
            <a:ext cx="3192066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Purpose Built vs General Purpose AI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62345" y="1761530"/>
            <a:ext cx="7819311" cy="698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Purpose Built: Designed for a specific functionGeneral Purpose AI: Can write emails and care plans but isn't specifically trained for mental health or clinical tasks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509230" y="2758440"/>
            <a:ext cx="8125539" cy="853678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62345" y="2911554"/>
            <a:ext cx="1843326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Artificial Intelligence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62345" y="3226237"/>
            <a:ext cx="7819311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ability of computer systems to perform tasks that typically require human intelligence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09230" y="3757613"/>
            <a:ext cx="8125539" cy="853678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62345" y="3910727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Machine Learning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62345" y="4225409"/>
            <a:ext cx="7819311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 high-risk patients by analyzing health data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09230" y="4756785"/>
            <a:ext cx="8125539" cy="853678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62345" y="4909899"/>
            <a:ext cx="260996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Natural Language Processing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62345" y="5224582"/>
            <a:ext cx="7819311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Powers therapeutic chatbots and screening tools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509230" y="5755958"/>
            <a:ext cx="8125539" cy="853678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62345" y="5909072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Virtual Reality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662345" y="6223754"/>
            <a:ext cx="7819311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Creates realistic scenarios for clinical practice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509230" y="6755130"/>
            <a:ext cx="8125539" cy="853678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62345" y="6908244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Administrative AI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62345" y="7222927"/>
            <a:ext cx="7819311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Streamlines lesson planning and grading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020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Use Case: AI Chatbots as Virtual Mental Health Assistants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36702"/>
            <a:ext cx="226814" cy="136088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47418" y="3363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Immediate Access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7418" y="3853934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 logs into university-provided chatbot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667607"/>
            <a:ext cx="226814" cy="136088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87579" y="4894421"/>
            <a:ext cx="28664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Therapeutic Support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87579" y="5384840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Chatbot offers coping tools and monitors responses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6198513"/>
            <a:ext cx="226814" cy="136088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27860" y="6425327"/>
            <a:ext cx="30618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Classroom Integration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27860" y="6915745"/>
            <a:ext cx="64223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experience both nurse and patient roles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4783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Use Case: AI-Driven Risk Assessment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 Scanning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reviews EHRs and activity patterns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Pattern Detection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Identifies subtle changes in mood or sleep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Early Alerts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Prompts intervention before crisis occurs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Holistic Care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supports decisions, doesn't make them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6977"/>
            <a:ext cx="120936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Use Case: VR and AI-Driven Virtual Patients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89384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86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Dynamic Interaction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768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patients respond to student questions realistically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89384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486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Diverse Scenarios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9768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with depression, substance use, psychosis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689384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486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Safe Learning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976818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Make mistakes without patient risk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7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 Benefits for Nursing Education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434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938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Scalable Learning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984308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student encounters complex scenarios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26434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3493889"/>
            <a:ext cx="32150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Personalized Feedback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984308"/>
            <a:ext cx="36365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Immediate, individualized input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27708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61275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Flexible Support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617970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on student's own schedule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527708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61275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Data-Driven Insight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6617970"/>
            <a:ext cx="36365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 progress and tailor support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 Challenges: Technical, Practical, and Human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Access and Equity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 all programs equally equipped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Faculty Readiness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Learning alongside students requires support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Bias and Accuracy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reflects training data limitations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Preserving Empathy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Technology supports, doesn't replace connection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816</Words>
  <Application>Microsoft Office PowerPoint</Application>
  <PresentationFormat>Custom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Chris Hickman</cp:lastModifiedBy>
  <cp:revision>3</cp:revision>
  <dcterms:created xsi:type="dcterms:W3CDTF">2025-06-13T14:00:38Z</dcterms:created>
  <dcterms:modified xsi:type="dcterms:W3CDTF">2025-06-13T19:14:05Z</dcterms:modified>
</cp:coreProperties>
</file>